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dare the sun rise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Memoirs of a War Child</a:t>
            </a:r>
          </a:p>
          <a:p>
            <a:r>
              <a:rPr lang="en-US" dirty="0" smtClean="0"/>
              <a:t>Written by: Sandra </a:t>
            </a:r>
            <a:r>
              <a:rPr lang="en-US" dirty="0" err="1" smtClean="0"/>
              <a:t>Uwiringiyimana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02881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346550"/>
            <a:ext cx="8534400" cy="1247887"/>
          </a:xfrm>
        </p:spPr>
        <p:txBody>
          <a:bodyPr/>
          <a:lstStyle/>
          <a:p>
            <a:r>
              <a:rPr lang="en-US" dirty="0" smtClean="0"/>
              <a:t>Sandra’s history 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258075"/>
            <a:ext cx="4937071" cy="508847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541" y="258075"/>
            <a:ext cx="4598736" cy="3081153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756" y="3640281"/>
            <a:ext cx="5002306" cy="281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532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64515"/>
          </a:xfrm>
        </p:spPr>
        <p:txBody>
          <a:bodyPr/>
          <a:lstStyle/>
          <a:p>
            <a:r>
              <a:rPr lang="en-US" dirty="0" smtClean="0"/>
              <a:t>Themes and target audience: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1764254"/>
            <a:ext cx="11030866" cy="423014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Themes discussed in the novel are:</a:t>
            </a:r>
          </a:p>
          <a:p>
            <a:pPr marL="457200" indent="-457200">
              <a:buAutoNum type="arabicPeriod"/>
            </a:pPr>
            <a:r>
              <a:rPr lang="en-US" dirty="0" smtClean="0"/>
              <a:t>Advocacy</a:t>
            </a:r>
          </a:p>
          <a:p>
            <a:pPr marL="457200" indent="-457200">
              <a:buAutoNum type="arabicPeriod"/>
            </a:pPr>
            <a:r>
              <a:rPr lang="en-US" dirty="0" smtClean="0"/>
              <a:t>Community</a:t>
            </a:r>
          </a:p>
          <a:p>
            <a:pPr marL="457200" indent="-457200">
              <a:buAutoNum type="arabicPeriod"/>
            </a:pPr>
            <a:r>
              <a:rPr lang="en-US" dirty="0" smtClean="0"/>
              <a:t>Cultural differences</a:t>
            </a:r>
          </a:p>
          <a:p>
            <a:pPr marL="457200" indent="-457200">
              <a:buAutoNum type="arabicPeriod"/>
            </a:pPr>
            <a:r>
              <a:rPr lang="en-US" dirty="0" smtClean="0"/>
              <a:t>Diversity</a:t>
            </a:r>
          </a:p>
          <a:p>
            <a:pPr marL="457200" indent="-457200">
              <a:buAutoNum type="arabicPeriod"/>
            </a:pPr>
            <a:r>
              <a:rPr lang="en-US" dirty="0" smtClean="0"/>
              <a:t>Family death and family relationships</a:t>
            </a:r>
          </a:p>
          <a:p>
            <a:pPr marL="457200" indent="-457200">
              <a:buAutoNum type="arabicPeriod"/>
            </a:pPr>
            <a:r>
              <a:rPr lang="en-US" dirty="0" smtClean="0"/>
              <a:t>Identity</a:t>
            </a:r>
          </a:p>
          <a:p>
            <a:pPr marL="457200" indent="-457200">
              <a:buAutoNum type="arabicPeriod"/>
            </a:pPr>
            <a:r>
              <a:rPr lang="en-US" dirty="0" smtClean="0"/>
              <a:t>Immigration</a:t>
            </a:r>
          </a:p>
          <a:p>
            <a:pPr marL="457200" indent="-457200">
              <a:buAutoNum type="arabicPeriod"/>
            </a:pPr>
            <a:r>
              <a:rPr lang="en-US" dirty="0" smtClean="0"/>
              <a:t>Trauma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Survivial</a:t>
            </a:r>
            <a:r>
              <a:rPr lang="en-US" dirty="0" smtClean="0"/>
              <a:t> </a:t>
            </a:r>
          </a:p>
          <a:p>
            <a:pPr marL="457200" indent="-457200">
              <a:buAutoNum type="arabicPeriod"/>
            </a:pPr>
            <a:r>
              <a:rPr lang="en-US" dirty="0" smtClean="0"/>
              <a:t>war</a:t>
            </a:r>
          </a:p>
          <a:p>
            <a:pPr marL="457200" indent="-457200">
              <a:buAutoNum type="arabicPeriod"/>
            </a:pP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725" y="1030997"/>
            <a:ext cx="3152775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590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238053"/>
            <a:ext cx="8534400" cy="1161826"/>
          </a:xfrm>
        </p:spPr>
        <p:txBody>
          <a:bodyPr/>
          <a:lstStyle/>
          <a:p>
            <a:r>
              <a:rPr lang="en-CA" dirty="0"/>
              <a:t>https://youtu.be/fqgjb6B7Fn0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Sandra uses her voice to inspire her people, and began her path to healing through art and activism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85699014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54</TotalTime>
  <Words>66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Century Gothic</vt:lpstr>
      <vt:lpstr>Wingdings 3</vt:lpstr>
      <vt:lpstr>Slice</vt:lpstr>
      <vt:lpstr>How dare the sun rise</vt:lpstr>
      <vt:lpstr>Sandra’s history </vt:lpstr>
      <vt:lpstr>Themes and target audience:</vt:lpstr>
      <vt:lpstr>https://youtu.be/fqgjb6B7Fn0</vt:lpstr>
    </vt:vector>
  </TitlesOfParts>
  <Company>University of Saskatchewan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dare the sun rise</dc:title>
  <dc:creator>CRM612 on LIBEDP2019-011</dc:creator>
  <cp:lastModifiedBy>CRM612 on LIBEDP2019-011</cp:lastModifiedBy>
  <cp:revision>4</cp:revision>
  <dcterms:created xsi:type="dcterms:W3CDTF">2019-05-23T17:28:48Z</dcterms:created>
  <dcterms:modified xsi:type="dcterms:W3CDTF">2019-05-23T18:23:09Z</dcterms:modified>
</cp:coreProperties>
</file>